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54" r:id="rId4"/>
    <p:sldId id="512" r:id="rId5"/>
    <p:sldId id="513" r:id="rId6"/>
    <p:sldId id="514" r:id="rId7"/>
    <p:sldId id="515" r:id="rId8"/>
    <p:sldId id="550" r:id="rId9"/>
    <p:sldId id="523" r:id="rId10"/>
    <p:sldId id="516" r:id="rId11"/>
    <p:sldId id="517"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4966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6/Exercise_ElementBinding/webapp/controller/MyView.controller.js" TargetMode="External"/><Relationship Id="rId4" Type="http://schemas.openxmlformats.org/officeDocument/2006/relationships/hyperlink" Target="https://github.com/soyuztechnologies/brakesindia_UI5_Fiori_Feb7/blob/master/Day%206/Exercise_Element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6/Exercise_ExpressionBinding/webapp/index.html" TargetMode="External"/><Relationship Id="rId5" Type="http://schemas.openxmlformats.org/officeDocument/2006/relationships/hyperlink" Target="https://github.com/soyuztechnologies/brakesindia_UI5_Fiori_Feb7/blob/master/Day%206/Exercise_ExpressionBinding/webapp/view/MyView.view.xml" TargetMode="External"/><Relationship Id="rId4" Type="http://schemas.openxmlformats.org/officeDocument/2006/relationships/hyperlink" Target="https://github.com/soyuztechnologies/brakesindia_UI5_Fiori_Feb7/blob/master/Day%206/Exercise_ExpressionBinding/webapp/controller/MyView.controller.j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6/Exercise_AggregationBinding/webapp/model/mockdata/mydata.json" TargetMode="External"/><Relationship Id="rId5" Type="http://schemas.openxmlformats.org/officeDocument/2006/relationships/hyperlink" Target="https://github.com/soyuztechnologies/brakesindia_UI5_Fiori_Feb7/blob/master/Day%206/Exercise_AggregationBinding/webapp/controller/MyView.controller.js" TargetMode="External"/><Relationship Id="rId4" Type="http://schemas.openxmlformats.org/officeDocument/2006/relationships/hyperlink" Target="https://github.com/soyuztechnologies/brakesindia_UI5_Fiori_Feb7/blob/master/Day%206/Exercise_AggregationBinding/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6/DynamicAggregationBinding/webapp/controller/MyView.controller.js" TargetMode="External"/><Relationship Id="rId4" Type="http://schemas.openxmlformats.org/officeDocument/2006/relationships/hyperlink" Target="https://github.com/soyuztechnologies/brakesindia_UI5_Fiori_Feb7/blob/master/Day%206/DynamicAggregationBinding/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Element Binding</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9162CA4-2B7D-45D5-9541-0F1D96F59685}"/>
              </a:ext>
            </a:extLst>
          </p:cNvPr>
          <p:cNvSpPr txBox="1"/>
          <p:nvPr/>
        </p:nvSpPr>
        <p:spPr>
          <a:xfrm>
            <a:off x="261764" y="4943789"/>
            <a:ext cx="6621864" cy="923330"/>
          </a:xfrm>
          <a:prstGeom prst="rect">
            <a:avLst/>
          </a:prstGeom>
          <a:noFill/>
        </p:spPr>
        <p:txBody>
          <a:bodyPr wrap="square" rtlCol="0">
            <a:spAutoFit/>
          </a:bodyPr>
          <a:lstStyle/>
          <a:p>
            <a:r>
              <a:rPr lang="en-US" dirty="0"/>
              <a:t>Note: To use expression binding in our application we need to add  line in the bootstrap code of UI5 in index.html</a:t>
            </a:r>
          </a:p>
          <a:p>
            <a:pPr lvl="1"/>
            <a:r>
              <a:rPr lang="en-US" b="0" i="0" dirty="0">
                <a:solidFill>
                  <a:srgbClr val="0070C0"/>
                </a:solidFill>
                <a:effectLst/>
                <a:latin typeface="ui-monospace"/>
              </a:rPr>
              <a:t>data-sap-ui-</a:t>
            </a:r>
            <a:r>
              <a:rPr lang="en-US" b="0" i="0" dirty="0" err="1">
                <a:solidFill>
                  <a:srgbClr val="0070C0"/>
                </a:solidFill>
                <a:effectLst/>
                <a:latin typeface="ui-monospace"/>
              </a:rPr>
              <a:t>bindingSyntax</a:t>
            </a:r>
            <a:r>
              <a:rPr lang="en-US" b="0" i="0" dirty="0">
                <a:effectLst/>
                <a:latin typeface="ui-monospace"/>
              </a:rPr>
              <a:t>=</a:t>
            </a:r>
            <a:r>
              <a:rPr lang="en-US" b="0" i="0" dirty="0">
                <a:solidFill>
                  <a:srgbClr val="FF0000"/>
                </a:solidFill>
                <a:effectLst/>
                <a:latin typeface="ui-monospace"/>
              </a:rPr>
              <a:t>"complex"</a:t>
            </a:r>
            <a:endParaRPr lang="en-US" dirty="0">
              <a:solidFill>
                <a:srgbClr val="FF0000"/>
              </a:solidFill>
            </a:endParaRPr>
          </a:p>
        </p:txBody>
      </p:sp>
    </p:spTree>
    <p:extLst>
      <p:ext uri="{BB962C8B-B14F-4D97-AF65-F5344CB8AC3E}">
        <p14:creationId xmlns:p14="http://schemas.microsoft.com/office/powerpoint/2010/main" val="218223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in UI5 &amp; Aggregation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10536</TotalTime>
  <Words>1189</Words>
  <Application>Microsoft Office PowerPoint</Application>
  <PresentationFormat>Widescreen</PresentationFormat>
  <Paragraphs>176</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Cooper Black</vt:lpstr>
      <vt:lpstr>SAPRegular</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700</cp:revision>
  <dcterms:created xsi:type="dcterms:W3CDTF">2016-07-10T03:33:26Z</dcterms:created>
  <dcterms:modified xsi:type="dcterms:W3CDTF">2022-02-10T11:10:00Z</dcterms:modified>
</cp:coreProperties>
</file>